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15" r:id="rId42"/>
    <p:sldId id="916" r:id="rId43"/>
    <p:sldId id="917" r:id="rId44"/>
    <p:sldId id="918" r:id="rId45"/>
    <p:sldId id="919" r:id="rId46"/>
    <p:sldId id="920" r:id="rId47"/>
    <p:sldId id="921" r:id="rId48"/>
    <p:sldId id="922" r:id="rId49"/>
    <p:sldId id="924" r:id="rId50"/>
    <p:sldId id="926" r:id="rId51"/>
    <p:sldId id="927" r:id="rId52"/>
    <p:sldId id="928" r:id="rId53"/>
    <p:sldId id="933" r:id="rId54"/>
    <p:sldId id="929" r:id="rId55"/>
    <p:sldId id="672"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15"/>
            <p14:sldId id="916"/>
            <p14:sldId id="917"/>
            <p14:sldId id="918"/>
            <p14:sldId id="919"/>
            <p14:sldId id="920"/>
            <p14:sldId id="921"/>
            <p14:sldId id="922"/>
            <p14:sldId id="924"/>
            <p14:sldId id="926"/>
            <p14:sldId id="927"/>
            <p14:sldId id="928"/>
            <p14:sldId id="933"/>
            <p14:sldId id="929"/>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5" autoAdjust="0"/>
    <p:restoredTop sz="65330" autoAdjust="0"/>
  </p:normalViewPr>
  <p:slideViewPr>
    <p:cSldViewPr snapToGrid="0">
      <p:cViewPr varScale="1">
        <p:scale>
          <a:sx n="50" d="100"/>
          <a:sy n="50" d="100"/>
        </p:scale>
        <p:origin x="-1880" y="-10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interSettings" Target="printerSettings/printerSettings1.bin"/><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26652F21-86B5-4C87-9568-C76C85FE5F14}" type="presOf" srcId="{851EF02D-4E59-5041-89D7-627FB4EC6616}" destId="{709B747C-318A-DB40-B2FE-A27AEB67E54A}"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97776442-2680-4E0A-9AF6-33E238FE61B9}" type="presOf" srcId="{A9B3F6A5-C6D1-254C-BD35-1FAB4569ADFA}" destId="{EB05192C-527A-5D41-87F2-2EC5C324EC0B}" srcOrd="0"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028C3096-94C0-4840-B74F-9B81B8526D18}" type="presOf" srcId="{6B08ED09-B874-D74A-BDB7-F1763A20BFC0}" destId="{45E80E85-8B2F-BE4A-86BC-2DD7EF816D17}"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F78FA52A-333B-4F89-8CDB-60EDCACFAF8C}" type="presOf" srcId="{1F264E59-6640-F24A-A9A5-AE6102944451}" destId="{1504E0BF-00D0-3C49-8725-83C91B7265FD}" srcOrd="1" destOrd="0" presId="urn:microsoft.com/office/officeart/2008/layout/HalfCircleOrganizationChart"/>
    <dgm:cxn modelId="{E74C5204-11CD-4DE1-867C-91ED5C3818FB}" type="presOf" srcId="{067644FF-A968-EB4A-A816-03D30CF9A0C0}" destId="{0247B166-BC53-1542-AD63-412179EA14B5}" srcOrd="1"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04200588-AC34-4707-8141-A0C82A1B88B9}" type="presOf" srcId="{70AA8A8F-8FED-4149-A295-9D1BA95DDC9B}" destId="{0BF0BE85-E423-A843-B9AB-EA5B9369F662}"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CB6EC6FE-9D93-4A9E-A10D-06F4F11EEE16}" type="presOf" srcId="{DCFC437A-325F-8D45-B683-EDC55DEB4733}" destId="{D68DF7B4-8542-9446-818C-59947218F8B5}" srcOrd="0"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7DBB7A33-9689-4C8F-A467-D965A6C4C873}" type="presOf" srcId="{A9B3F6A5-C6D1-254C-BD35-1FAB4569ADFA}" destId="{6CC84037-DD20-484A-B7F5-D331EDFCF789}" srcOrd="1"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DDD39FB4-9FF9-40B5-B966-9A9693F65583}" type="presOf" srcId="{51B08561-6DC4-1241-9670-0F3CAB408282}" destId="{9E51699A-991B-4641-84D2-212B2B027E89}"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9FED51B-8404-4D7F-AA4D-4344B323F53D}"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8F1A8407-2D99-4C85-B09C-9DFAB47B9004}" type="presOf" srcId="{88C386A5-A841-EA42-A28F-B66650749E27}" destId="{79FA37EA-7521-1F4C-A399-95F223771CD3}"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en-US" sz="2600" dirty="0" err="1"/>
              <a:t>etc</a:t>
            </a:r>
            <a:r>
              <a:rPr lang="en-US" sz="2600" dirty="0"/>
              <a:t>/</a:t>
            </a:r>
            <a:r>
              <a:rPr lang="en-US" sz="2600" dirty="0" err="1"/>
              <a:t>motd</a:t>
            </a:r>
            <a:r>
              <a:rPr lang="en-US" sz="2600" dirty="0"/>
              <a:t>" do</a:t>
            </a:r>
          </a:p>
          <a:p>
            <a:r>
              <a:rPr lang="en-US" sz="2600" dirty="0"/>
              <a:t>  content "Property 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en-US" sz="2600" dirty="0"/>
              <a:t>"</a:t>
            </a:r>
          </a:p>
          <a:p>
            <a:r>
              <a:rPr lang="en-US" sz="2600" dirty="0"/>
              <a:t>  mode "0644"</a:t>
            </a:r>
          </a:p>
          <a:p>
            <a:r>
              <a:rPr lang="en-US" sz="2600" dirty="0"/>
              <a:t>  owner "root"</a:t>
            </a:r>
          </a:p>
          <a:p>
            <a:r>
              <a:rPr lang="en-US" sz="2600" dirty="0"/>
              <a:t>  group "root"</a:t>
            </a:r>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8120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"IPADDRESS: #{node["</a:t>
            </a:r>
            <a:r>
              <a:rPr lang="en-US" dirty="0" err="1">
                <a:latin typeface="Courier New" panose="02070309020205020404" pitchFamily="49" charset="0"/>
                <a:cs typeface="Courier New" panose="02070309020205020404" pitchFamily="49" charset="0"/>
              </a:rPr>
              <a:t>ipaddress</a:t>
            </a:r>
            <a:r>
              <a:rPr lang="en-US"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Courier New" panose="02070309020205020404" pitchFamily="49" charset="0"/>
                <a:cs typeface="Courier New" panose="02070309020205020404" pitchFamily="49" charset="0"/>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Courier New" panose="02070309020205020404" pitchFamily="49" charset="0"/>
                <a:cs typeface="Courier New" panose="02070309020205020404" pitchFamily="49" charset="0"/>
              </a:rPr>
              <a:t>"CPU: #{node["</a:t>
            </a:r>
            <a:r>
              <a:rPr lang="en-US" sz="3200" dirty="0" err="1">
                <a:latin typeface="Courier New" panose="02070309020205020404" pitchFamily="49" charset="0"/>
                <a:cs typeface="Courier New" panose="02070309020205020404" pitchFamily="49" charset="0"/>
              </a:rPr>
              <a:t>cpu</a:t>
            </a:r>
            <a:r>
              <a:rPr lang="en-US" sz="3200" dirty="0">
                <a:latin typeface="Courier New" panose="02070309020205020404" pitchFamily="49" charset="0"/>
                <a:cs typeface="Courier New" panose="02070309020205020404" pitchFamily="49" charset="0"/>
              </a:rPr>
              <a:t>"]["0"]["</a:t>
            </a:r>
            <a:r>
              <a:rPr lang="en-US" sz="3200" dirty="0" err="1">
                <a:latin typeface="Courier New" panose="02070309020205020404" pitchFamily="49" charset="0"/>
                <a:cs typeface="Courier New" panose="02070309020205020404" pitchFamily="49" charset="0"/>
              </a:rPr>
              <a:t>mhz</a:t>
            </a:r>
            <a:r>
              <a:rPr lang="en-US" sz="3200"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Courier New" panose="02070309020205020404" pitchFamily="49" charset="0"/>
                <a:cs typeface="Courier New" panose="02070309020205020404" pitchFamily="49" charset="0"/>
              </a:rPr>
              <a:t>CPU: 2399.998MHz</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a:t>file "/</a:t>
            </a:r>
            <a:r>
              <a:rPr lang="en-US" sz="2400" dirty="0" err="1"/>
              <a:t>etc</a:t>
            </a:r>
            <a:r>
              <a:rPr lang="en-US" sz="2400" dirty="0"/>
              <a:t>/</a:t>
            </a:r>
            <a:r>
              <a:rPr lang="en-US" sz="2400" dirty="0" err="1"/>
              <a:t>motd</a:t>
            </a:r>
            <a:r>
              <a:rPr lang="en-US" sz="2400" dirty="0"/>
              <a:t>" do</a:t>
            </a:r>
          </a:p>
          <a:p>
            <a:r>
              <a:rPr lang="en-US" sz="2400" dirty="0"/>
              <a:t>  content "Property of ...</a:t>
            </a:r>
          </a:p>
          <a:p>
            <a:r>
              <a:rPr lang="en-US" sz="2400" dirty="0"/>
              <a:t>  </a:t>
            </a:r>
          </a:p>
          <a:p>
            <a:r>
              <a:rPr lang="en-US" sz="2400" dirty="0"/>
              <a:t>  IPADDRESS: #{node["</a:t>
            </a:r>
            <a:r>
              <a:rPr lang="en-US" sz="2400" dirty="0" err="1"/>
              <a:t>ipaddress</a:t>
            </a:r>
            <a:r>
              <a:rPr lang="en-US" sz="2400" dirty="0"/>
              <a:t>"]}</a:t>
            </a:r>
          </a:p>
          <a:p>
            <a:r>
              <a:rPr lang="en-US" sz="2400" dirty="0"/>
              <a:t>  HOSTNAME : #{node["hostname"]}</a:t>
            </a:r>
          </a:p>
          <a:p>
            <a:r>
              <a:rPr lang="en-US" sz="2400" dirty="0"/>
              <a:t>  MEMORY   : #{node["memory"]["total"]}</a:t>
            </a:r>
          </a:p>
          <a:p>
            <a:r>
              <a:rPr lang="en-US" sz="2400" dirty="0"/>
              <a:t>  CPU      : #{node["</a:t>
            </a:r>
            <a:r>
              <a:rPr lang="en-US" sz="2400" dirty="0" err="1"/>
              <a:t>cpu</a:t>
            </a:r>
            <a:r>
              <a:rPr lang="en-US" sz="2400" dirty="0"/>
              <a:t>"]["0"]["</a:t>
            </a:r>
            <a:r>
              <a:rPr lang="en-US" sz="2400" dirty="0" err="1"/>
              <a:t>mhz</a:t>
            </a:r>
            <a:r>
              <a:rPr lang="en-US" sz="2400" dirty="0"/>
              <a:t>"]}</a:t>
            </a:r>
          </a:p>
          <a:p>
            <a:r>
              <a:rPr lang="en-US" sz="2400" dirty="0"/>
              <a:t>"</a:t>
            </a:r>
          </a:p>
          <a:p>
            <a:r>
              <a:rPr lang="en-US" sz="2400" dirty="0"/>
              <a:t>  mode "0644"</a:t>
            </a:r>
          </a:p>
          <a:p>
            <a:r>
              <a:rPr lang="en-US" sz="2400" dirty="0"/>
              <a:t>  owner "root"</a:t>
            </a:r>
          </a:p>
          <a:p>
            <a:r>
              <a:rPr lang="en-US" sz="2400" dirty="0"/>
              <a:t>  group "root"</a:t>
            </a:r>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63220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rPr>
              <a:t>https://</a:t>
            </a:r>
            <a:r>
              <a:rPr lang="en-US" sz="2400" dirty="0" err="1">
                <a:solidFill>
                  <a:srgbClr val="3E4346"/>
                </a:solidFill>
                <a:cs typeface="Courier New" panose="02070309020205020404" pitchFamily="49" charset="0"/>
              </a:rPr>
              <a:t>docs.chef.io</a:t>
            </a:r>
            <a:r>
              <a:rPr lang="en-US" sz="2400" dirty="0">
                <a:solidFill>
                  <a:srgbClr val="3E4346"/>
                </a:solidFill>
                <a:cs typeface="Courier New" panose="02070309020205020404" pitchFamily="49" charset="0"/>
              </a:rPr>
              <a:t>/</a:t>
            </a:r>
            <a:r>
              <a:rPr lang="en-US" sz="2400" dirty="0" err="1">
                <a:solidFill>
                  <a:srgbClr val="3E4346"/>
                </a:solidFill>
                <a:cs typeface="Courier New" panose="02070309020205020404" pitchFamily="49" charset="0"/>
              </a:rPr>
              <a:t>cookbook_versions.html</a:t>
            </a: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rPr>
              <a:t>http://</a:t>
            </a:r>
            <a:r>
              <a:rPr lang="en-US" sz="2400" dirty="0" err="1">
                <a:solidFill>
                  <a:srgbClr val="3E4346"/>
                </a:solidFill>
                <a:cs typeface="Courier New" panose="02070309020205020404" pitchFamily="49" charset="0"/>
              </a:rPr>
              <a:t>semver.org</a:t>
            </a: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"/var/www/html/index.html" 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08460"/>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744770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82872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15313</TotalTime>
  <Words>5114</Words>
  <Application>Microsoft Macintosh PowerPoint</Application>
  <PresentationFormat>Custom</PresentationFormat>
  <Paragraphs>690</Paragraphs>
  <Slides>51</Slides>
  <Notes>51</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Rebekah Everest</cp:lastModifiedBy>
  <cp:revision>1927</cp:revision>
  <cp:lastPrinted>2015-02-07T23:49:10Z</cp:lastPrinted>
  <dcterms:created xsi:type="dcterms:W3CDTF">2012-09-13T17:36:07Z</dcterms:created>
  <dcterms:modified xsi:type="dcterms:W3CDTF">2015-10-06T18:30:15Z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